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3" r:id="rId4"/>
    <p:sldId id="269" r:id="rId5"/>
    <p:sldId id="270" r:id="rId6"/>
    <p:sldId id="267" r:id="rId7"/>
    <p:sldId id="268" r:id="rId8"/>
    <p:sldId id="264" r:id="rId9"/>
    <p:sldId id="262" r:id="rId10"/>
    <p:sldId id="258" r:id="rId11"/>
    <p:sldId id="279" r:id="rId12"/>
    <p:sldId id="273" r:id="rId13"/>
    <p:sldId id="276" r:id="rId14"/>
    <p:sldId id="277" r:id="rId15"/>
    <p:sldId id="278" r:id="rId16"/>
    <p:sldId id="274" r:id="rId17"/>
    <p:sldId id="275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3700"/>
    <a:srgbClr val="CF3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58"/>
    <p:restoredTop sz="94368"/>
  </p:normalViewPr>
  <p:slideViewPr>
    <p:cSldViewPr snapToGrid="0" snapToObjects="1">
      <p:cViewPr varScale="1">
        <p:scale>
          <a:sx n="83" d="100"/>
          <a:sy n="83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DFF99-06F2-8947-AE5D-83B155F03BB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FC68E-698B-9C44-BE58-A85B9485E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3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ym typeface="Wingdings"/>
              </a:rPr>
              <a:t>(</a:t>
            </a:r>
            <a:r>
              <a:rPr lang="en-US" dirty="0" err="1" smtClean="0">
                <a:sym typeface="Wingdings"/>
              </a:rPr>
              <a:t>Situação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não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muito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diferente</a:t>
            </a:r>
            <a:r>
              <a:rPr lang="en-US" dirty="0" smtClean="0">
                <a:sym typeface="Wingdings"/>
              </a:rPr>
              <a:t> no resto do </a:t>
            </a:r>
            <a:r>
              <a:rPr lang="en-US" dirty="0" err="1" smtClean="0">
                <a:sym typeface="Wingdings"/>
              </a:rPr>
              <a:t>mundo</a:t>
            </a:r>
            <a:r>
              <a:rPr lang="mr-IN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FC68E-698B-9C44-BE58-A85B9485E8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0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www.npr.org</a:t>
            </a:r>
            <a:r>
              <a:rPr lang="en-US" dirty="0" smtClean="0"/>
              <a:t>/sections/money/2014/10/21/357629765/when-women-stopped-coding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FC68E-698B-9C44-BE58-A85B9485E8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5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7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 sz="4000" dirty="0">
                <a:solidFill>
                  <a:srgbClr val="D03700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03700"/>
                </a:solidFill>
              </a:defRPr>
            </a:lvl1pPr>
            <a:lvl2pPr>
              <a:defRPr>
                <a:solidFill>
                  <a:srgbClr val="D03700"/>
                </a:solidFill>
              </a:defRPr>
            </a:lvl2pPr>
            <a:lvl3pPr>
              <a:defRPr>
                <a:solidFill>
                  <a:srgbClr val="D03700"/>
                </a:solidFill>
              </a:defRPr>
            </a:lvl3pPr>
            <a:lvl4pPr>
              <a:defRPr>
                <a:solidFill>
                  <a:srgbClr val="D03700"/>
                </a:solidFill>
              </a:defRPr>
            </a:lvl4pPr>
            <a:lvl5pPr>
              <a:defRPr>
                <a:solidFill>
                  <a:srgbClr val="D037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6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3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0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0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1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79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9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3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3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30629" y="720725"/>
            <a:ext cx="12421589" cy="5456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46353"/>
            <a:ext cx="10515600" cy="969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37557"/>
            <a:ext cx="10515600" cy="4039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39BA7-99E8-4B4F-ACBB-D7CED6676F4A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4193C-A291-754F-8C7D-9AACF63BE20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0" y="9524"/>
            <a:ext cx="2209800" cy="711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600202" y="127172"/>
            <a:ext cx="13424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smtClean="0">
                <a:solidFill>
                  <a:schemeClr val="bg1">
                    <a:lumMod val="95000"/>
                  </a:schemeClr>
                </a:solidFill>
              </a:rPr>
              <a:t>Pelotas</a:t>
            </a:r>
            <a:endParaRPr lang="en-US" sz="2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6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C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C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C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C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C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aniela.petruzalek@corp.globo.com" TargetMode="Externa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edin.com/in/petruzalek" TargetMode="External"/><Relationship Id="rId4" Type="http://schemas.openxmlformats.org/officeDocument/2006/relationships/hyperlink" Target="https://twitter.com/danicat83" TargetMode="External"/><Relationship Id="rId5" Type="http://schemas.openxmlformats.org/officeDocument/2006/relationships/hyperlink" Target="https://github.com/danicat" TargetMode="External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niela.petruzalek@corp.globo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smtClean="0"/>
              <a:t>O que </a:t>
            </a:r>
            <a:r>
              <a:rPr lang="en-US" dirty="0" err="1" smtClean="0"/>
              <a:t>é</a:t>
            </a:r>
            <a:r>
              <a:rPr lang="en-US" dirty="0" smtClean="0"/>
              <a:t> o Rails Girls?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73724"/>
            <a:ext cx="9144000" cy="939799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Daniela Petruzalek</a:t>
            </a:r>
          </a:p>
          <a:p>
            <a:pPr algn="l"/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Senior Software 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Developer</a:t>
            </a:r>
          </a:p>
          <a:p>
            <a:pPr algn="l"/>
            <a:r>
              <a:rPr lang="en-US" sz="2000" dirty="0">
                <a:hlinkClick r:id="rId2"/>
              </a:rPr>
              <a:t>daniela.petruzalek@corp.globo.com</a:t>
            </a:r>
            <a:endParaRPr lang="en-US" sz="2000" dirty="0"/>
          </a:p>
          <a:p>
            <a:pPr algn="l"/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l"/>
            <a:endParaRPr lang="en-US" sz="2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110" y="4813033"/>
            <a:ext cx="1507067" cy="8627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96714" y="632665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10 de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Fevereiro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 de 2017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8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8025"/>
            <a:ext cx="12192000" cy="6676008"/>
          </a:xfrm>
        </p:spPr>
      </p:pic>
    </p:spTree>
    <p:extLst>
      <p:ext uri="{BB962C8B-B14F-4D97-AF65-F5344CB8AC3E}">
        <p14:creationId xmlns:p14="http://schemas.microsoft.com/office/powerpoint/2010/main" val="91448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Rails Girls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7557"/>
            <a:ext cx="10373139" cy="4039405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Nosso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objetivo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tornar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tecnologia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acessível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todas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as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mulheres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última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revolução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é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a internet: Facebook, Google, Instagram, Twitter, Amazon</a:t>
            </a:r>
            <a:r>
              <a:rPr lang="mr-IN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quantas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empresas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tecnologia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surgem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todos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dias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?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Nós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queremos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dar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vocês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as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ferramentas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e o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conhecimento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necessário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para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fazer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parte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desta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revolução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" y="5146813"/>
            <a:ext cx="1018844" cy="95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vamos</a:t>
            </a:r>
            <a:r>
              <a:rPr lang="en-US" dirty="0" smtClean="0"/>
              <a:t> </a:t>
            </a:r>
            <a:r>
              <a:rPr lang="en-US" dirty="0" err="1" smtClean="0"/>
              <a:t>aprender</a:t>
            </a:r>
            <a:r>
              <a:rPr lang="en-US" dirty="0" smtClean="0"/>
              <a:t> </a:t>
            </a:r>
            <a:r>
              <a:rPr lang="en-US" dirty="0" err="1" smtClean="0"/>
              <a:t>aqui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7557"/>
            <a:ext cx="7629939" cy="40394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Como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funcionam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sites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internet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Como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tirar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uma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idéia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do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papel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colocar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ela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prática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programar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computadores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não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é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nenhum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bicho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sete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cabeças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Um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pouco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Ruby e Rails.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39" y="1916318"/>
            <a:ext cx="3444028" cy="34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7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que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programar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”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Aprender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programar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ensina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você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como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pensar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Ciência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computação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é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bg2">
                    <a:lumMod val="25000"/>
                  </a:schemeClr>
                </a:solidFill>
              </a:rPr>
              <a:t>uma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 arte</a:t>
            </a:r>
            <a:r>
              <a:rPr lang="en-US" i="1" dirty="0" smtClean="0">
                <a:solidFill>
                  <a:schemeClr val="bg2">
                    <a:lumMod val="25000"/>
                  </a:schemeClr>
                </a:solidFill>
              </a:rPr>
              <a:t>.”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Steve Jobs</a:t>
            </a:r>
          </a:p>
          <a:p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Programar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não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é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uma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atividade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solitária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ou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matemática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É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como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aprender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uma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nova lingua 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escrever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algo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que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vai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afetar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milhões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pessoas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Muito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semelhante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à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literatura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286" y="4844152"/>
            <a:ext cx="1148877" cy="97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8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Um </a:t>
            </a:r>
            <a:r>
              <a:rPr lang="en-US" sz="4000" dirty="0" err="1" smtClean="0"/>
              <a:t>pouco</a:t>
            </a:r>
            <a:r>
              <a:rPr lang="en-US" sz="4000" dirty="0" smtClean="0"/>
              <a:t> </a:t>
            </a:r>
            <a:r>
              <a:rPr lang="en-US" sz="4000" dirty="0" err="1" smtClean="0"/>
              <a:t>sobre</a:t>
            </a:r>
            <a:r>
              <a:rPr lang="en-US" sz="4000" dirty="0" smtClean="0"/>
              <a:t> o </a:t>
            </a:r>
            <a:r>
              <a:rPr lang="en-US" sz="4000" dirty="0" err="1" smtClean="0"/>
              <a:t>nosso</a:t>
            </a:r>
            <a:r>
              <a:rPr lang="en-US" sz="4000" dirty="0" smtClean="0"/>
              <a:t> </a:t>
            </a:r>
            <a:r>
              <a:rPr lang="en-US" sz="4000" dirty="0" err="1" smtClean="0"/>
              <a:t>trabalho</a:t>
            </a:r>
            <a:r>
              <a:rPr lang="en-US" sz="4000" dirty="0" smtClean="0"/>
              <a:t>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8302" y="2137558"/>
            <a:ext cx="7325497" cy="3608334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A </a:t>
            </a:r>
            <a:r>
              <a:rPr lang="en-US" sz="2400" dirty="0" err="1">
                <a:solidFill>
                  <a:srgbClr val="0070C0"/>
                </a:solidFill>
              </a:rPr>
              <a:t>globo.com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é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líder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no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mercado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portais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notícias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esportes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entretenimento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toda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América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Latina.</a:t>
            </a:r>
          </a:p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São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dezenas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milhões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acessos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nossos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portais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, com a home da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globo.com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tendo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cerca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de 45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milhões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acessos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 dia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Alguns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dos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nossos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números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lvl="1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1,8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milhão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acessos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hora;</a:t>
            </a:r>
          </a:p>
          <a:p>
            <a:pPr lvl="1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32 mil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acessos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minuto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pPr lvl="1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10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milhões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visitantes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únicos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;</a:t>
            </a:r>
          </a:p>
          <a:p>
            <a:pPr lvl="1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100 mil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documentos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novos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publicados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por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mês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57347"/>
            <a:ext cx="2820496" cy="16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Recomendação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7558"/>
            <a:ext cx="10515600" cy="3627138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Área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que tem a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finalidade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criar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manter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plataformas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recomendação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conteúdo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para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usuários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dos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diversos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produtos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da </a:t>
            </a:r>
            <a:r>
              <a:rPr lang="en-US" dirty="0" err="1" smtClean="0">
                <a:solidFill>
                  <a:srgbClr val="0070C0"/>
                </a:solidFill>
              </a:rPr>
              <a:t>globo.com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Utilizamos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no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dia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dia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tecnologias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ponta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trabalhamos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com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algorítmos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alta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complexidade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Hoje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2/3 do </a:t>
            </a:r>
            <a:r>
              <a:rPr lang="en-US" dirty="0" err="1" smtClean="0">
                <a:solidFill>
                  <a:srgbClr val="C00000"/>
                </a:solidFill>
              </a:rPr>
              <a:t>nosso</a:t>
            </a:r>
            <a:r>
              <a:rPr lang="en-US" dirty="0" smtClean="0">
                <a:solidFill>
                  <a:srgbClr val="C00000"/>
                </a:solidFill>
              </a:rPr>
              <a:t> time </a:t>
            </a:r>
            <a:r>
              <a:rPr lang="en-US" dirty="0" err="1" smtClean="0">
                <a:solidFill>
                  <a:srgbClr val="C00000"/>
                </a:solidFill>
              </a:rPr>
              <a:t>é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composto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por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mulheres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sym typeface="Wingdings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80801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Cronograma</a:t>
            </a:r>
            <a:r>
              <a:rPr lang="en-US" sz="3200" dirty="0" smtClean="0"/>
              <a:t>: </a:t>
            </a:r>
            <a:r>
              <a:rPr lang="en-US" sz="3200" dirty="0" err="1" smtClean="0"/>
              <a:t>Hoje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5" y="1810566"/>
            <a:ext cx="6884773" cy="427782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78" y="181056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Amanhã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8" y="1743323"/>
            <a:ext cx="8145163" cy="43470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83" y="3324944"/>
            <a:ext cx="2849217" cy="276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Bom</a:t>
            </a:r>
            <a:r>
              <a:rPr lang="en-US" dirty="0" smtClean="0"/>
              <a:t> </a:t>
            </a:r>
            <a:r>
              <a:rPr lang="en-US" dirty="0" err="1" smtClean="0"/>
              <a:t>evento</a:t>
            </a:r>
            <a:r>
              <a:rPr lang="en-US" dirty="0" smtClean="0"/>
              <a:t> a </a:t>
            </a:r>
            <a:r>
              <a:rPr lang="en-US" dirty="0" err="1" smtClean="0"/>
              <a:t>todas</a:t>
            </a:r>
            <a:r>
              <a:rPr lang="en-US" dirty="0" smtClean="0"/>
              <a:t>!!!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Obrigada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!</a:t>
            </a:r>
          </a:p>
          <a:p>
            <a:pPr marL="0" indent="0">
              <a:buNone/>
            </a:pP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Daniela Petruzalek</a:t>
            </a:r>
          </a:p>
          <a:p>
            <a:pPr marL="0" indent="0">
              <a:buNone/>
            </a:pPr>
            <a:r>
              <a:rPr lang="en-US" sz="1800" dirty="0" smtClean="0">
                <a:hlinkClick r:id="rId2"/>
              </a:rPr>
              <a:t>daniela.petruzalek@corp.globo.com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hlinkClick r:id="rId3"/>
              </a:rPr>
              <a:t>https</a:t>
            </a:r>
            <a:r>
              <a:rPr lang="en-US" sz="1800" dirty="0" smtClean="0">
                <a:hlinkClick r:id="rId3"/>
              </a:rPr>
              <a:t>://linkedin.com/in/petruzalek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hlinkClick r:id="rId4"/>
              </a:rPr>
              <a:t>https://twitter.com/danicat83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>
                <a:hlinkClick r:id="rId5"/>
              </a:rPr>
              <a:t>https://github.com/danicat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194" y="3469637"/>
            <a:ext cx="3966518" cy="26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1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Introdução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Por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que Rails Girls?</a:t>
            </a:r>
          </a:p>
          <a:p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Mulheres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Tecnologia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O que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vamos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aprender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aqui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Cronograma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do </a:t>
            </a:r>
            <a:r>
              <a:rPr lang="en-US" sz="2400" dirty="0" err="1">
                <a:solidFill>
                  <a:schemeClr val="bg2">
                    <a:lumMod val="25000"/>
                  </a:schemeClr>
                </a:solidFill>
              </a:rPr>
              <a:t>evento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611762" y="2523066"/>
            <a:ext cx="3742038" cy="3349003"/>
            <a:chOff x="7611762" y="2523066"/>
            <a:chExt cx="3742038" cy="33490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1"/>
            <a:stretch/>
          </p:blipFill>
          <p:spPr>
            <a:xfrm>
              <a:off x="8022167" y="2523066"/>
              <a:ext cx="3331633" cy="334900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611762" y="3583459"/>
              <a:ext cx="963827" cy="790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512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 </a:t>
            </a:r>
            <a:r>
              <a:rPr lang="en-US" dirty="0" err="1" smtClean="0"/>
              <a:t>pouquinho</a:t>
            </a:r>
            <a:r>
              <a:rPr lang="en-US" dirty="0" smtClean="0"/>
              <a:t> de </a:t>
            </a:r>
            <a:r>
              <a:rPr lang="en-US" dirty="0" err="1" smtClean="0"/>
              <a:t>história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7557"/>
            <a:ext cx="10515600" cy="40394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 </a:t>
            </a:r>
            <a:r>
              <a:rPr lang="en-US" dirty="0">
                <a:solidFill>
                  <a:srgbClr val="C00000"/>
                </a:solidFill>
              </a:rPr>
              <a:t>Rails Girls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surgiu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Finlandia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país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onde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originaram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algumas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das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principais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tecnologias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MySQL, SSH, IRC, Linux, Nokia 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outras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problema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mesmo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Finlândia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sendo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um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país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que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valoriza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igualdade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gênero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toda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esta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tecnologia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era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desenvolvida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maior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parte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por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homens</a:t>
            </a:r>
            <a:r>
              <a:rPr lang="mr-IN" dirty="0">
                <a:solidFill>
                  <a:schemeClr val="bg2">
                    <a:lumMod val="25000"/>
                  </a:schemeClr>
                </a:solidFill>
              </a:rPr>
              <a:t>…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sym typeface="Wingdings"/>
              </a:rPr>
              <a:t></a:t>
            </a:r>
            <a:endParaRPr lang="en-US" dirty="0">
              <a:solidFill>
                <a:schemeClr val="bg2">
                  <a:lumMod val="25000"/>
                </a:schemeClr>
              </a:solidFill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33" y="4716508"/>
            <a:ext cx="4639733" cy="141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7557"/>
            <a:ext cx="7967870" cy="4039405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Esta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realidade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infelizmente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é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comum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não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só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Finlândia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, mas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todo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mundo</a:t>
            </a:r>
            <a:r>
              <a:rPr lang="mr-IN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mr-IN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mas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nem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sempre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foi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assim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070" y="1650332"/>
            <a:ext cx="2692951" cy="38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41" y="1867059"/>
            <a:ext cx="6404510" cy="420269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Mulheres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Tecnologia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973057" y="2226473"/>
            <a:ext cx="671979" cy="785158"/>
            <a:chOff x="4973057" y="2226473"/>
            <a:chExt cx="671979" cy="785158"/>
          </a:xfrm>
        </p:grpSpPr>
        <p:sp>
          <p:nvSpPr>
            <p:cNvPr id="5" name="Down Arrow 4"/>
            <p:cNvSpPr/>
            <p:nvPr/>
          </p:nvSpPr>
          <p:spPr>
            <a:xfrm>
              <a:off x="5117516" y="2591501"/>
              <a:ext cx="383060" cy="42013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73057" y="2226473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1984</a:t>
              </a:r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070436" y="3011631"/>
            <a:ext cx="3581516" cy="2757009"/>
            <a:chOff x="7070436" y="3011631"/>
            <a:chExt cx="3581516" cy="27570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0436" y="3380963"/>
              <a:ext cx="3581516" cy="238767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96878" y="3011631"/>
              <a:ext cx="2728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1984: Macintosh Original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701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17995 -0.0041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2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18151 -0.0050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76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consequência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1916318"/>
            <a:ext cx="7747918" cy="4051915"/>
          </a:xfrm>
        </p:spPr>
      </p:pic>
    </p:spTree>
    <p:extLst>
      <p:ext uri="{BB962C8B-B14F-4D97-AF65-F5344CB8AC3E}">
        <p14:creationId xmlns:p14="http://schemas.microsoft.com/office/powerpoint/2010/main" val="104288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olhando</a:t>
            </a:r>
            <a:r>
              <a:rPr lang="en-US" dirty="0" smtClean="0"/>
              <a:t>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tecnologia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28" y="1916319"/>
            <a:ext cx="7850126" cy="4185808"/>
          </a:xfrm>
        </p:spPr>
      </p:pic>
      <p:sp>
        <p:nvSpPr>
          <p:cNvPr id="5" name="Down Arrow 4"/>
          <p:cNvSpPr/>
          <p:nvPr/>
        </p:nvSpPr>
        <p:spPr>
          <a:xfrm>
            <a:off x="3132667" y="1916318"/>
            <a:ext cx="609600" cy="606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Mas </a:t>
            </a:r>
            <a:r>
              <a:rPr lang="en-US" sz="3200" dirty="0" err="1" smtClean="0"/>
              <a:t>podemos</a:t>
            </a:r>
            <a:r>
              <a:rPr lang="en-US" sz="3200" dirty="0" smtClean="0"/>
              <a:t> </a:t>
            </a:r>
            <a:r>
              <a:rPr lang="en-US" sz="3200" dirty="0" err="1" smtClean="0"/>
              <a:t>melhorar</a:t>
            </a:r>
            <a:r>
              <a:rPr lang="en-US" sz="3200" dirty="0" smtClean="0"/>
              <a:t>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7558"/>
            <a:ext cx="5223933" cy="3382710"/>
          </a:xfrm>
        </p:spPr>
        <p:txBody>
          <a:bodyPr/>
          <a:lstStyle/>
          <a:p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2010 um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grupo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mulheres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decidiu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que era hora de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mudar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essa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história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!</a:t>
            </a:r>
          </a:p>
          <a:p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As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finlandesas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Linda </a:t>
            </a:r>
            <a:r>
              <a:rPr lang="en-US" sz="2400" dirty="0" err="1" smtClean="0">
                <a:solidFill>
                  <a:srgbClr val="C00000"/>
                </a:solidFill>
              </a:rPr>
              <a:t>Liukas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e </a:t>
            </a:r>
            <a:r>
              <a:rPr lang="en-US" sz="2400" dirty="0" smtClean="0">
                <a:solidFill>
                  <a:srgbClr val="C00000"/>
                </a:solidFill>
              </a:rPr>
              <a:t>Karri Saarinen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tiveram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a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idéia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criar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um </a:t>
            </a:r>
            <a:r>
              <a:rPr lang="en-US" sz="2400" i="1" dirty="0" smtClean="0">
                <a:solidFill>
                  <a:schemeClr val="bg2">
                    <a:lumMod val="25000"/>
                  </a:schemeClr>
                </a:solidFill>
              </a:rPr>
              <a:t>workshop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para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mulheres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para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mostrar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que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trabalhar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com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tecnologia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pode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ser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divertido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sym typeface="Wingdings"/>
              </a:rPr>
              <a:t></a:t>
            </a:r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093" y="1520515"/>
            <a:ext cx="5333004" cy="399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9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Nasce</a:t>
            </a:r>
            <a:r>
              <a:rPr lang="en-US" dirty="0" smtClean="0"/>
              <a:t> o Rails Girls!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7558"/>
            <a:ext cx="5884333" cy="35218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O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primeiro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evento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foi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Helsinki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Novembro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de 2010, com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mais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de 100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garotas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sz="2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O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evento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fez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tanto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sucesso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que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novos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eventos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foram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replicados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outras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cidades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em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vários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lugares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da Europa e </a:t>
            </a:r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Ásia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sz="2400" dirty="0" err="1" smtClean="0">
                <a:solidFill>
                  <a:schemeClr val="bg2">
                    <a:lumMod val="25000"/>
                  </a:schemeClr>
                </a:solidFill>
              </a:rPr>
              <a:t>Até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 que as Rails Girls </a:t>
            </a:r>
            <a:r>
              <a:rPr lang="en-US" sz="2400" i="1" dirty="0" err="1" smtClean="0">
                <a:solidFill>
                  <a:srgbClr val="C00000"/>
                </a:solidFill>
              </a:rPr>
              <a:t>dominaram</a:t>
            </a:r>
            <a:r>
              <a:rPr lang="en-US" sz="2400" i="1" dirty="0" smtClean="0">
                <a:solidFill>
                  <a:srgbClr val="C00000"/>
                </a:solidFill>
              </a:rPr>
              <a:t> o </a:t>
            </a:r>
            <a:r>
              <a:rPr lang="en-US" sz="2400" i="1" dirty="0" err="1" smtClean="0">
                <a:solidFill>
                  <a:srgbClr val="C00000"/>
                </a:solidFill>
              </a:rPr>
              <a:t>mundo</a:t>
            </a:r>
            <a:r>
              <a:rPr lang="mr-IN" sz="2400" dirty="0" smtClean="0">
                <a:solidFill>
                  <a:srgbClr val="C00000"/>
                </a:solidFill>
              </a:rPr>
              <a:t>…</a:t>
            </a:r>
            <a:endParaRPr lang="en-US" sz="2400" dirty="0" smtClean="0">
              <a:solidFill>
                <a:srgbClr val="C00000"/>
              </a:solidFill>
            </a:endParaRPr>
          </a:p>
          <a:p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85" y="1223455"/>
            <a:ext cx="4495800" cy="45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0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564</Words>
  <Application>Microsoft Macintosh PowerPoint</Application>
  <PresentationFormat>Widescreen</PresentationFormat>
  <Paragraphs>75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Mangal</vt:lpstr>
      <vt:lpstr>Trebuchet MS</vt:lpstr>
      <vt:lpstr>Wingdings</vt:lpstr>
      <vt:lpstr>Arial</vt:lpstr>
      <vt:lpstr>Office Theme</vt:lpstr>
      <vt:lpstr>O que é o Rails Girls?</vt:lpstr>
      <vt:lpstr>Agenda</vt:lpstr>
      <vt:lpstr>Um pouquinho de história…</vt:lpstr>
      <vt:lpstr>PowerPoint Presentation</vt:lpstr>
      <vt:lpstr>Mulheres na Tecnologia</vt:lpstr>
      <vt:lpstr>A consequência …</vt:lpstr>
      <vt:lpstr>… olhando apenas tecnologia:</vt:lpstr>
      <vt:lpstr>Mas podemos melhorar!</vt:lpstr>
      <vt:lpstr>Nasce o Rails Girls!</vt:lpstr>
      <vt:lpstr>PowerPoint Presentation</vt:lpstr>
      <vt:lpstr>O Rails Girls</vt:lpstr>
      <vt:lpstr>O que vamos aprender aqui?</vt:lpstr>
      <vt:lpstr>O que é programar?</vt:lpstr>
      <vt:lpstr>Um pouco sobre o nosso trabalho:</vt:lpstr>
      <vt:lpstr>Big Data – Recomendação</vt:lpstr>
      <vt:lpstr>Cronograma: Hoje</vt:lpstr>
      <vt:lpstr>Amanhã:</vt:lpstr>
      <vt:lpstr>Bom evento a todas!!!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que é Rails Girls? O que vamos aprender aqui?</dc:title>
  <dc:creator>Daniela Petruzalek</dc:creator>
  <cp:lastModifiedBy>Daniela Petruzalek</cp:lastModifiedBy>
  <cp:revision>36</cp:revision>
  <dcterms:created xsi:type="dcterms:W3CDTF">2017-02-09T23:00:57Z</dcterms:created>
  <dcterms:modified xsi:type="dcterms:W3CDTF">2017-02-10T20:08:50Z</dcterms:modified>
</cp:coreProperties>
</file>